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6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7"/>
    <p:restoredTop sz="94013"/>
  </p:normalViewPr>
  <p:slideViewPr>
    <p:cSldViewPr snapToGrid="0" snapToObjects="1">
      <p:cViewPr varScale="1">
        <p:scale>
          <a:sx n="71" d="100"/>
          <a:sy n="71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1094</Words>
  <Application>Microsoft Macintosh PowerPoint</Application>
  <PresentationFormat>宽屏</PresentationFormat>
  <Paragraphs>230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事件发布/订阅模式</vt:lpstr>
      <vt:lpstr>Promise/Deferred模式</vt:lpstr>
      <vt:lpstr>Promises/A</vt:lpstr>
      <vt:lpstr>Promise和Deferred的关系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100</cp:revision>
  <dcterms:created xsi:type="dcterms:W3CDTF">2018-09-13T11:58:51Z</dcterms:created>
  <dcterms:modified xsi:type="dcterms:W3CDTF">2018-09-20T03:26:58Z</dcterms:modified>
</cp:coreProperties>
</file>